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1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89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5400000">
            <a:off x="7410942" y="2646519"/>
            <a:ext cx="1138640" cy="1357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266271"/>
            <a:ext cx="48006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Wipe Off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81434" y="266271"/>
            <a:ext cx="152243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SMART Board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071" y="515706"/>
            <a:ext cx="228600" cy="830997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tx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Door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1416" y="3039641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64223" y="2058682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440128" y="304844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68733" y="304844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57808" y="3049346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7209" y="2567989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013849" y="2550481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992149" y="2056926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64223" y="2528557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03533" y="2550482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439986" y="2181998"/>
            <a:ext cx="1219200" cy="38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08187" y="3140777"/>
            <a:ext cx="9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Carpet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07866" y="5068570"/>
            <a:ext cx="1279892" cy="3077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Teacher’s Desk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35072" y="2309781"/>
            <a:ext cx="350728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609192" y="1229735"/>
            <a:ext cx="1049994" cy="261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Computers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240178" y="285898"/>
            <a:ext cx="1419008" cy="33855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Manipulatives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3274727" y="5092458"/>
            <a:ext cx="257613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Storage</a:t>
            </a:r>
            <a:endParaRPr lang="en-US" sz="1200" b="1" dirty="0"/>
          </a:p>
        </p:txBody>
      </p:sp>
      <p:sp>
        <p:nvSpPr>
          <p:cNvPr id="29" name="Block Arc 28"/>
          <p:cNvSpPr/>
          <p:nvPr/>
        </p:nvSpPr>
        <p:spPr>
          <a:xfrm rot="10800000">
            <a:off x="3572008" y="1338519"/>
            <a:ext cx="969451" cy="997162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39986" y="4023255"/>
            <a:ext cx="1219200" cy="38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508187" y="4758726"/>
            <a:ext cx="1026213" cy="171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Loft Reading Area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35072" y="4360684"/>
            <a:ext cx="350728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572008" y="6092358"/>
            <a:ext cx="1219200" cy="3385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Cubbies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5258849" y="6076969"/>
            <a:ext cx="152243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Bulletin Board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5800" y="285898"/>
            <a:ext cx="1071217" cy="27699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Bulletin Board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1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34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Evers</dc:creator>
  <cp:lastModifiedBy>Evers</cp:lastModifiedBy>
  <cp:revision>22</cp:revision>
  <dcterms:created xsi:type="dcterms:W3CDTF">2014-03-15T17:12:44Z</dcterms:created>
  <dcterms:modified xsi:type="dcterms:W3CDTF">2014-03-16T13:38:46Z</dcterms:modified>
</cp:coreProperties>
</file>