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89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16200000">
            <a:off x="3522616" y="4053752"/>
            <a:ext cx="1530668" cy="2186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266271"/>
            <a:ext cx="48006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Wipe Off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26735" y="6136397"/>
            <a:ext cx="152243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SMART Board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071" y="515706"/>
            <a:ext cx="228600" cy="830997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tx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Door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56451" y="4912974"/>
            <a:ext cx="9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Carpet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5400000">
            <a:off x="958400" y="5758492"/>
            <a:ext cx="1279892" cy="3077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Teacher’s Desk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35072" y="2481630"/>
            <a:ext cx="228600" cy="20313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1358045" y="5896495"/>
            <a:ext cx="1049994" cy="261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Computer</a:t>
            </a:r>
            <a:endParaRPr lang="en-US" sz="11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177696" y="4205178"/>
            <a:ext cx="1420992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Kitchen Center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1452941" y="4810769"/>
            <a:ext cx="985459" cy="461665"/>
          </a:xfrm>
          <a:prstGeom prst="rect">
            <a:avLst/>
          </a:prstGeom>
          <a:solidFill>
            <a:srgbClr val="7030A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Bean/Water Table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418398" y="4592271"/>
            <a:ext cx="1191368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Store Center</a:t>
            </a:r>
            <a:endParaRPr lang="en-US" sz="1400" dirty="0"/>
          </a:p>
        </p:txBody>
      </p:sp>
      <p:sp>
        <p:nvSpPr>
          <p:cNvPr id="52" name="Oval 51"/>
          <p:cNvSpPr/>
          <p:nvPr/>
        </p:nvSpPr>
        <p:spPr>
          <a:xfrm>
            <a:off x="7754686" y="1071048"/>
            <a:ext cx="685800" cy="5449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LegoTable</a:t>
            </a:r>
            <a:endParaRPr lang="en-US" sz="1050" dirty="0"/>
          </a:p>
        </p:txBody>
      </p:sp>
      <p:sp>
        <p:nvSpPr>
          <p:cNvPr id="42" name="Oval 41"/>
          <p:cNvSpPr/>
          <p:nvPr/>
        </p:nvSpPr>
        <p:spPr>
          <a:xfrm>
            <a:off x="8370090" y="5282306"/>
            <a:ext cx="228598" cy="3052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381168" y="5744303"/>
            <a:ext cx="228598" cy="3052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3264" y="5674732"/>
            <a:ext cx="1729372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Morning Time/Calendar Bulletin Board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3671" y="2743200"/>
            <a:ext cx="122129" cy="282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24734" y="2562998"/>
            <a:ext cx="518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sink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35072" y="4512955"/>
            <a:ext cx="245661" cy="20313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997207" y="6167175"/>
            <a:ext cx="1279892" cy="3077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Cubbies</a:t>
            </a:r>
            <a:endParaRPr lang="en-US" sz="1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887179" y="1359183"/>
            <a:ext cx="762000" cy="1525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4800600" y="1417656"/>
            <a:ext cx="762000" cy="1525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8" name="Hexagon 37"/>
          <p:cNvSpPr/>
          <p:nvPr/>
        </p:nvSpPr>
        <p:spPr>
          <a:xfrm>
            <a:off x="3649179" y="2884607"/>
            <a:ext cx="1151421" cy="100159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35071" y="1829522"/>
            <a:ext cx="1049994" cy="261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File Cabinet</a:t>
            </a:r>
            <a:endParaRPr lang="en-US" sz="11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434465" y="297048"/>
            <a:ext cx="1279892" cy="3077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Cubbies</a:t>
            </a:r>
            <a:endParaRPr lang="en-US" sz="1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374136" y="6165686"/>
            <a:ext cx="1279892" cy="3077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Cubbies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6395767" y="3732311"/>
            <a:ext cx="1191368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470448" y="1675633"/>
            <a:ext cx="1191368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House Center</a:t>
            </a:r>
            <a:endParaRPr lang="en-US" sz="1400" dirty="0"/>
          </a:p>
        </p:txBody>
      </p:sp>
      <p:sp>
        <p:nvSpPr>
          <p:cNvPr id="63" name="Oval 62"/>
          <p:cNvSpPr/>
          <p:nvPr/>
        </p:nvSpPr>
        <p:spPr>
          <a:xfrm>
            <a:off x="7470448" y="2481629"/>
            <a:ext cx="1175962" cy="808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 Center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76404" y="272538"/>
            <a:ext cx="1049994" cy="261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Bulletin 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441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Evers</dc:creator>
  <cp:lastModifiedBy>Evers</cp:lastModifiedBy>
  <cp:revision>23</cp:revision>
  <dcterms:created xsi:type="dcterms:W3CDTF">2014-03-15T17:12:44Z</dcterms:created>
  <dcterms:modified xsi:type="dcterms:W3CDTF">2014-03-16T13:58:08Z</dcterms:modified>
</cp:coreProperties>
</file>