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171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DD6AB-2F24-449C-84DC-FAEA7A72FB8E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8C0B-C693-4CAF-B891-4AD113F0D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63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DD6AB-2F24-449C-84DC-FAEA7A72FB8E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8C0B-C693-4CAF-B891-4AD113F0D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429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DD6AB-2F24-449C-84DC-FAEA7A72FB8E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8C0B-C693-4CAF-B891-4AD113F0D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950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DD6AB-2F24-449C-84DC-FAEA7A72FB8E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8C0B-C693-4CAF-B891-4AD113F0D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090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DD6AB-2F24-449C-84DC-FAEA7A72FB8E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8C0B-C693-4CAF-B891-4AD113F0D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39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DD6AB-2F24-449C-84DC-FAEA7A72FB8E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8C0B-C693-4CAF-B891-4AD113F0D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547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DD6AB-2F24-449C-84DC-FAEA7A72FB8E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8C0B-C693-4CAF-B891-4AD113F0D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834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DD6AB-2F24-449C-84DC-FAEA7A72FB8E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8C0B-C693-4CAF-B891-4AD113F0D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542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DD6AB-2F24-449C-84DC-FAEA7A72FB8E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8C0B-C693-4CAF-B891-4AD113F0D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953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DD6AB-2F24-449C-84DC-FAEA7A72FB8E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8C0B-C693-4CAF-B891-4AD113F0D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343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DD6AB-2F24-449C-84DC-FAEA7A72FB8E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8C0B-C693-4CAF-B891-4AD113F0D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841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40000"/>
                <a:satMod val="350000"/>
              </a:schemeClr>
            </a:gs>
            <a:gs pos="89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DD6AB-2F24-449C-84DC-FAEA7A72FB8E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78C0B-C693-4CAF-B891-4AD113F0D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12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l 27"/>
          <p:cNvSpPr/>
          <p:nvPr/>
        </p:nvSpPr>
        <p:spPr>
          <a:xfrm rot="10800000">
            <a:off x="6935771" y="4267199"/>
            <a:ext cx="1138640" cy="17952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905000" y="266271"/>
            <a:ext cx="4800600" cy="36933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9050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Wipe Off Board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935770" y="266271"/>
            <a:ext cx="1522430" cy="369332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SMART Board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35071" y="515706"/>
            <a:ext cx="228600" cy="830997"/>
          </a:xfrm>
          <a:prstGeom prst="rect">
            <a:avLst/>
          </a:prstGeom>
          <a:solidFill>
            <a:schemeClr val="tx1">
              <a:lumMod val="75000"/>
            </a:schemeClr>
          </a:solidFill>
          <a:ln w="19050">
            <a:solidFill>
              <a:schemeClr val="tx1">
                <a:lumMod val="75000"/>
              </a:schemeClr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Door</a:t>
            </a:r>
            <a:endParaRPr lang="en-US" sz="1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258323" y="1627205"/>
            <a:ext cx="533400" cy="276999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Desk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2538274" y="1599824"/>
            <a:ext cx="533400" cy="276999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Desk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3532340" y="1599824"/>
            <a:ext cx="533400" cy="276999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Desk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1905000" y="1599824"/>
            <a:ext cx="533400" cy="276999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Desk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4189435" y="1599824"/>
            <a:ext cx="533400" cy="276999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Desk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5254147" y="2290990"/>
            <a:ext cx="533400" cy="276999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Desk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5918094" y="2285999"/>
            <a:ext cx="533400" cy="276999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Desk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5880433" y="1616760"/>
            <a:ext cx="533400" cy="276999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Desk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1903957" y="2251561"/>
            <a:ext cx="533400" cy="276999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Desk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2538274" y="2251560"/>
            <a:ext cx="533400" cy="276999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Desk</a:t>
            </a:r>
            <a:endParaRPr lang="en-US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3532340" y="2251559"/>
            <a:ext cx="533400" cy="276999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Desk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4191000" y="2251558"/>
            <a:ext cx="533400" cy="276999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Desk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1903957" y="2877532"/>
            <a:ext cx="533400" cy="276999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Desk</a:t>
            </a:r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5913497" y="2872640"/>
            <a:ext cx="533400" cy="276999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Desk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2538274" y="2887516"/>
            <a:ext cx="533400" cy="276999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Desk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3532340" y="2872640"/>
            <a:ext cx="533400" cy="276999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Desk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4191000" y="2877532"/>
            <a:ext cx="533400" cy="276999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Desk</a:t>
            </a:r>
            <a:endParaRPr lang="en-US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5258323" y="2877532"/>
            <a:ext cx="533400" cy="276999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Desk</a:t>
            </a:r>
            <a:endParaRPr lang="en-US" sz="1200" dirty="0"/>
          </a:p>
        </p:txBody>
      </p:sp>
      <p:sp>
        <p:nvSpPr>
          <p:cNvPr id="26" name="TextBox 25"/>
          <p:cNvSpPr txBox="1"/>
          <p:nvPr/>
        </p:nvSpPr>
        <p:spPr>
          <a:xfrm rot="5400000">
            <a:off x="7233363" y="5141003"/>
            <a:ext cx="2410007" cy="381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Library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7408864" y="3745499"/>
            <a:ext cx="1219200" cy="381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Library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7044884" y="4980174"/>
            <a:ext cx="944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Carpet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 rot="1199417">
            <a:off x="1007866" y="5068570"/>
            <a:ext cx="1279892" cy="30777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Teacher’s Desk</a:t>
            </a:r>
            <a:endParaRPr lang="en-US" sz="14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335072" y="2309781"/>
            <a:ext cx="228600" cy="203132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905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Storage</a:t>
            </a:r>
            <a:endParaRPr lang="en-US" b="1" dirty="0"/>
          </a:p>
        </p:txBody>
      </p:sp>
      <p:sp>
        <p:nvSpPr>
          <p:cNvPr id="35" name="TextBox 34"/>
          <p:cNvSpPr txBox="1"/>
          <p:nvPr/>
        </p:nvSpPr>
        <p:spPr>
          <a:xfrm rot="5400000">
            <a:off x="2059469" y="5590367"/>
            <a:ext cx="844677" cy="27699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/>
              <a:t>C</a:t>
            </a:r>
            <a:r>
              <a:rPr lang="en-US" sz="1200" b="1" dirty="0" smtClean="0"/>
              <a:t>ompute</a:t>
            </a:r>
            <a:r>
              <a:rPr lang="en-US" sz="1200" dirty="0" smtClean="0"/>
              <a:t>r</a:t>
            </a:r>
            <a:endParaRPr lang="en-US" sz="1200" dirty="0"/>
          </a:p>
        </p:txBody>
      </p:sp>
      <p:sp>
        <p:nvSpPr>
          <p:cNvPr id="37" name="TextBox 36"/>
          <p:cNvSpPr txBox="1"/>
          <p:nvPr/>
        </p:nvSpPr>
        <p:spPr>
          <a:xfrm rot="5400000">
            <a:off x="7931713" y="1325398"/>
            <a:ext cx="1049994" cy="26161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Computers</a:t>
            </a:r>
            <a:endParaRPr lang="en-US" sz="1100" b="1" dirty="0"/>
          </a:p>
        </p:txBody>
      </p:sp>
      <p:sp>
        <p:nvSpPr>
          <p:cNvPr id="39" name="TextBox 38"/>
          <p:cNvSpPr txBox="1"/>
          <p:nvPr/>
        </p:nvSpPr>
        <p:spPr>
          <a:xfrm rot="16200000">
            <a:off x="3707829" y="5546519"/>
            <a:ext cx="1033297" cy="307777"/>
          </a:xfrm>
          <a:prstGeom prst="rect">
            <a:avLst/>
          </a:prstGeom>
          <a:solidFill>
            <a:srgbClr val="00B050"/>
          </a:solidFill>
          <a:ln w="190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Play Area</a:t>
            </a:r>
            <a:endParaRPr lang="en-US" sz="1400" dirty="0"/>
          </a:p>
        </p:txBody>
      </p:sp>
      <p:sp>
        <p:nvSpPr>
          <p:cNvPr id="43" name="TextBox 42"/>
          <p:cNvSpPr txBox="1"/>
          <p:nvPr/>
        </p:nvSpPr>
        <p:spPr>
          <a:xfrm rot="16200000">
            <a:off x="2154512" y="5803102"/>
            <a:ext cx="1300924" cy="307777"/>
          </a:xfrm>
          <a:prstGeom prst="rect">
            <a:avLst/>
          </a:prstGeom>
          <a:solidFill>
            <a:schemeClr val="tx1">
              <a:lumMod val="75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Science Area</a:t>
            </a:r>
            <a:endParaRPr lang="en-US" sz="14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2717513" y="4391860"/>
            <a:ext cx="1353076" cy="369332"/>
          </a:xfrm>
          <a:prstGeom prst="rect">
            <a:avLst/>
          </a:prstGeom>
          <a:solidFill>
            <a:srgbClr val="7030A0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Art Area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 rot="5400000">
            <a:off x="5208590" y="4343678"/>
            <a:ext cx="1419008" cy="338554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Manipulatives</a:t>
            </a:r>
            <a:endParaRPr lang="en-US" sz="1600" dirty="0"/>
          </a:p>
        </p:txBody>
      </p:sp>
      <p:sp>
        <p:nvSpPr>
          <p:cNvPr id="46" name="TextBox 45"/>
          <p:cNvSpPr txBox="1"/>
          <p:nvPr/>
        </p:nvSpPr>
        <p:spPr>
          <a:xfrm>
            <a:off x="306058" y="5222459"/>
            <a:ext cx="257613" cy="138499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905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Storage</a:t>
            </a:r>
            <a:endParaRPr lang="en-US" sz="12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580733" y="6334859"/>
            <a:ext cx="2039574" cy="27699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905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Storage</a:t>
            </a:r>
            <a:endParaRPr lang="en-US" sz="1200" b="1" dirty="0"/>
          </a:p>
        </p:txBody>
      </p:sp>
      <p:sp>
        <p:nvSpPr>
          <p:cNvPr id="49" name="Rounded Rectangle 48"/>
          <p:cNvSpPr/>
          <p:nvPr/>
        </p:nvSpPr>
        <p:spPr>
          <a:xfrm>
            <a:off x="2853438" y="4069929"/>
            <a:ext cx="1081227" cy="19727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Bench</a:t>
            </a:r>
            <a:endParaRPr lang="en-US" sz="1200" dirty="0"/>
          </a:p>
        </p:txBody>
      </p:sp>
      <p:sp>
        <p:nvSpPr>
          <p:cNvPr id="50" name="TextBox 49"/>
          <p:cNvSpPr txBox="1"/>
          <p:nvPr/>
        </p:nvSpPr>
        <p:spPr>
          <a:xfrm>
            <a:off x="4070589" y="6244549"/>
            <a:ext cx="1191368" cy="307777"/>
          </a:xfrm>
          <a:prstGeom prst="rect">
            <a:avLst/>
          </a:prstGeom>
          <a:solidFill>
            <a:srgbClr val="00B050"/>
          </a:solidFill>
          <a:ln w="190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Play Area</a:t>
            </a:r>
            <a:endParaRPr lang="en-US" sz="1400" dirty="0"/>
          </a:p>
        </p:txBody>
      </p:sp>
      <p:sp>
        <p:nvSpPr>
          <p:cNvPr id="52" name="Oval 51"/>
          <p:cNvSpPr/>
          <p:nvPr/>
        </p:nvSpPr>
        <p:spPr>
          <a:xfrm>
            <a:off x="4915423" y="4213755"/>
            <a:ext cx="685800" cy="54497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Table</a:t>
            </a:r>
            <a:endParaRPr lang="en-US" sz="1050" dirty="0"/>
          </a:p>
        </p:txBody>
      </p:sp>
      <p:sp>
        <p:nvSpPr>
          <p:cNvPr id="42" name="Oval 41"/>
          <p:cNvSpPr/>
          <p:nvPr/>
        </p:nvSpPr>
        <p:spPr>
          <a:xfrm>
            <a:off x="7845813" y="4576526"/>
            <a:ext cx="228598" cy="30525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7048501" y="4664916"/>
            <a:ext cx="228598" cy="30525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722381" y="5452898"/>
            <a:ext cx="246864" cy="2659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7365888" y="4366264"/>
            <a:ext cx="246864" cy="2659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446897" y="6128093"/>
            <a:ext cx="1729372" cy="461665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7030A0"/>
                </a:solidFill>
              </a:rPr>
              <a:t>Morning Time/Calendar Bulletin Board</a:t>
            </a:r>
            <a:endParaRPr lang="en-US" sz="1200" b="1" dirty="0">
              <a:solidFill>
                <a:srgbClr val="7030A0"/>
              </a:solidFill>
            </a:endParaRPr>
          </a:p>
        </p:txBody>
      </p:sp>
      <p:sp>
        <p:nvSpPr>
          <p:cNvPr id="29" name="Block Arc 28"/>
          <p:cNvSpPr/>
          <p:nvPr/>
        </p:nvSpPr>
        <p:spPr>
          <a:xfrm rot="16200000">
            <a:off x="7422721" y="2352539"/>
            <a:ext cx="969451" cy="997162"/>
          </a:xfrm>
          <a:prstGeom prst="blockArc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 rot="5400000">
            <a:off x="7756797" y="2558734"/>
            <a:ext cx="12200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Small Group Table</a:t>
            </a:r>
            <a:endParaRPr lang="en-US" sz="1600" b="1" dirty="0"/>
          </a:p>
        </p:txBody>
      </p:sp>
      <p:sp>
        <p:nvSpPr>
          <p:cNvPr id="54" name="Rectangle 53"/>
          <p:cNvSpPr/>
          <p:nvPr/>
        </p:nvSpPr>
        <p:spPr>
          <a:xfrm>
            <a:off x="6147133" y="5474266"/>
            <a:ext cx="394730" cy="32181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19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52</Words>
  <Application>Microsoft Office PowerPoint</Application>
  <PresentationFormat>On-screen Show (4:3)</PresentationFormat>
  <Paragraphs>39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Evers</dc:creator>
  <cp:lastModifiedBy>Evers</cp:lastModifiedBy>
  <cp:revision>20</cp:revision>
  <dcterms:created xsi:type="dcterms:W3CDTF">2014-03-15T17:12:44Z</dcterms:created>
  <dcterms:modified xsi:type="dcterms:W3CDTF">2014-03-16T13:23:52Z</dcterms:modified>
</cp:coreProperties>
</file>